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9906000" cy="7019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18" y="102"/>
      </p:cViewPr>
      <p:guideLst>
        <p:guide orient="horz" pos="2211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40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73746"/>
            <a:ext cx="2135981" cy="59490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73746"/>
            <a:ext cx="6284119" cy="59490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3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50108"/>
            <a:ext cx="8543925" cy="2920093"/>
          </a:xfrm>
        </p:spPr>
        <p:txBody>
          <a:bodyPr anchor="b"/>
          <a:lstStyle>
            <a:lvl1pPr>
              <a:defRPr sz="6142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697827"/>
            <a:ext cx="8543925" cy="1535608"/>
          </a:xfrm>
        </p:spPr>
        <p:txBody>
          <a:bodyPr/>
          <a:lstStyle>
            <a:lvl1pPr marL="0" indent="0">
              <a:buNone/>
              <a:defRPr sz="2457">
                <a:solidFill>
                  <a:schemeClr val="tx1"/>
                </a:solidFill>
              </a:defRPr>
            </a:lvl1pPr>
            <a:lvl2pPr marL="467990" indent="0">
              <a:buNone/>
              <a:defRPr sz="2047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5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68730"/>
            <a:ext cx="4210050" cy="445407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68730"/>
            <a:ext cx="4210050" cy="445407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0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73748"/>
            <a:ext cx="8543925" cy="135686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720857"/>
            <a:ext cx="4190702" cy="84336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64223"/>
            <a:ext cx="4190702" cy="37715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720857"/>
            <a:ext cx="4211340" cy="84336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64223"/>
            <a:ext cx="4211340" cy="37715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15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0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17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67995"/>
            <a:ext cx="3194943" cy="163798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1010741"/>
            <a:ext cx="5014913" cy="4988697"/>
          </a:xfrm>
        </p:spPr>
        <p:txBody>
          <a:bodyPr/>
          <a:lstStyle>
            <a:lvl1pPr>
              <a:defRPr sz="3276"/>
            </a:lvl1pPr>
            <a:lvl2pPr>
              <a:defRPr sz="2866"/>
            </a:lvl2pPr>
            <a:lvl3pPr>
              <a:defRPr sz="2457"/>
            </a:lvl3pPr>
            <a:lvl4pPr>
              <a:defRPr sz="2047"/>
            </a:lvl4pPr>
            <a:lvl5pPr>
              <a:defRPr sz="2047"/>
            </a:lvl5pPr>
            <a:lvl6pPr>
              <a:defRPr sz="2047"/>
            </a:lvl6pPr>
            <a:lvl7pPr>
              <a:defRPr sz="2047"/>
            </a:lvl7pPr>
            <a:lvl8pPr>
              <a:defRPr sz="2047"/>
            </a:lvl8pPr>
            <a:lvl9pPr>
              <a:defRPr sz="204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105977"/>
            <a:ext cx="3194943" cy="3901584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2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67995"/>
            <a:ext cx="3194943" cy="163798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1010741"/>
            <a:ext cx="5014913" cy="4988697"/>
          </a:xfrm>
        </p:spPr>
        <p:txBody>
          <a:bodyPr anchor="t"/>
          <a:lstStyle>
            <a:lvl1pPr marL="0" indent="0">
              <a:buNone/>
              <a:defRPr sz="3276"/>
            </a:lvl1pPr>
            <a:lvl2pPr marL="467990" indent="0">
              <a:buNone/>
              <a:defRPr sz="2866"/>
            </a:lvl2pPr>
            <a:lvl3pPr marL="935980" indent="0">
              <a:buNone/>
              <a:defRPr sz="2457"/>
            </a:lvl3pPr>
            <a:lvl4pPr marL="1403970" indent="0">
              <a:buNone/>
              <a:defRPr sz="2047"/>
            </a:lvl4pPr>
            <a:lvl5pPr marL="1871960" indent="0">
              <a:buNone/>
              <a:defRPr sz="2047"/>
            </a:lvl5pPr>
            <a:lvl6pPr marL="2339950" indent="0">
              <a:buNone/>
              <a:defRPr sz="2047"/>
            </a:lvl6pPr>
            <a:lvl7pPr marL="2807940" indent="0">
              <a:buNone/>
              <a:defRPr sz="2047"/>
            </a:lvl7pPr>
            <a:lvl8pPr marL="3275929" indent="0">
              <a:buNone/>
              <a:defRPr sz="2047"/>
            </a:lvl8pPr>
            <a:lvl9pPr marL="3743919" indent="0">
              <a:buNone/>
              <a:defRPr sz="2047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105977"/>
            <a:ext cx="3194943" cy="3901584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4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73748"/>
            <a:ext cx="8543925" cy="135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68730"/>
            <a:ext cx="8543925" cy="4454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506432"/>
            <a:ext cx="222885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FD605-8523-498F-9D8E-8446E1AEBDAC}" type="datetimeFigureOut">
              <a:rPr lang="ko-KR" altLang="en-US" smtClean="0"/>
              <a:t>2022-04-30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506432"/>
            <a:ext cx="3343275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506432"/>
            <a:ext cx="222885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9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35980" rtl="0" eaLnBrk="1" latinLnBrk="1" hangingPunct="1">
        <a:lnSpc>
          <a:spcPct val="90000"/>
        </a:lnSpc>
        <a:spcBef>
          <a:spcPct val="0"/>
        </a:spcBef>
        <a:buNone/>
        <a:defRPr sz="45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995" indent="-233995" algn="l" defTabSz="935980" rtl="0" eaLnBrk="1" latinLnBrk="1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2866" kern="1200">
          <a:solidFill>
            <a:schemeClr val="tx1"/>
          </a:solidFill>
          <a:latin typeface="+mn-lt"/>
          <a:ea typeface="+mn-ea"/>
          <a:cs typeface="+mn-cs"/>
        </a:defRPr>
      </a:lvl1pPr>
      <a:lvl2pPr marL="70198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457" kern="1200">
          <a:solidFill>
            <a:schemeClr val="tx1"/>
          </a:solidFill>
          <a:latin typeface="+mn-lt"/>
          <a:ea typeface="+mn-ea"/>
          <a:cs typeface="+mn-cs"/>
        </a:defRPr>
      </a:lvl2pPr>
      <a:lvl3pPr marL="116997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3pPr>
      <a:lvl4pPr marL="163796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210595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57394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304193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50992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97791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2pPr>
      <a:lvl3pPr marL="93598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3pPr>
      <a:lvl4pPr marL="140397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187196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33995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280794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275929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743919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46.xml"/><Relationship Id="rId18" Type="http://schemas.openxmlformats.org/officeDocument/2006/relationships/slide" Target="slide63.xml"/><Relationship Id="rId3" Type="http://schemas.openxmlformats.org/officeDocument/2006/relationships/hyperlink" Target="&#44592;&#49324;&#54596;&#44592;_4&#44284;&#47785;_1&#51109;.pptx" TargetMode="External"/><Relationship Id="rId21" Type="http://schemas.openxmlformats.org/officeDocument/2006/relationships/slide" Target="slide73.xml"/><Relationship Id="rId7" Type="http://schemas.openxmlformats.org/officeDocument/2006/relationships/slide" Target="slide13.xml"/><Relationship Id="rId12" Type="http://schemas.openxmlformats.org/officeDocument/2006/relationships/slide" Target="slide41.xml"/><Relationship Id="rId17" Type="http://schemas.openxmlformats.org/officeDocument/2006/relationships/slide" Target="slide60.xml"/><Relationship Id="rId2" Type="http://schemas.openxmlformats.org/officeDocument/2006/relationships/image" Target="../media/image1.jpg"/><Relationship Id="rId16" Type="http://schemas.openxmlformats.org/officeDocument/2006/relationships/slide" Target="slide56.xml"/><Relationship Id="rId20" Type="http://schemas.openxmlformats.org/officeDocument/2006/relationships/slide" Target="slide6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32.xml"/><Relationship Id="rId5" Type="http://schemas.openxmlformats.org/officeDocument/2006/relationships/slide" Target="slide7.xml"/><Relationship Id="rId15" Type="http://schemas.openxmlformats.org/officeDocument/2006/relationships/slide" Target="slide52.xml"/><Relationship Id="rId10" Type="http://schemas.openxmlformats.org/officeDocument/2006/relationships/slide" Target="slide25.xml"/><Relationship Id="rId19" Type="http://schemas.openxmlformats.org/officeDocument/2006/relationships/slide" Target="slide65.xml"/><Relationship Id="rId4" Type="http://schemas.openxmlformats.org/officeDocument/2006/relationships/slide" Target="slide2.xml"/><Relationship Id="rId9" Type="http://schemas.openxmlformats.org/officeDocument/2006/relationships/slide" Target="slide19.xml"/><Relationship Id="rId14" Type="http://schemas.openxmlformats.org/officeDocument/2006/relationships/slide" Target="slide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293158" y="6607711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4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53153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743199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954865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4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16653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4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378197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4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58986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4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801524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4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013185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4">
            <a:hlinkClick r:id="rId12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224846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4">
            <a:hlinkClick r:id="rId13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436507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4">
            <a:hlinkClick r:id="rId14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648168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4">
            <a:hlinkClick r:id="rId15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859829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>
            <a:hlinkClick r:id="rId16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071490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>
            <a:hlinkClick r:id="rId17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28315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hlinkClick r:id="rId18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494812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hlinkClick r:id="rId19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70647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hlinkClick r:id="rId20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918134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hlinkClick r:id="rId21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613820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15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02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62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0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0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04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8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82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5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07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8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81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9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6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76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1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6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9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02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7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36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42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18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35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72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7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9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27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58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71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30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4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6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4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1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53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03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5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9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7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46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63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8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49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4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7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52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25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82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0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2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95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3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21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06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2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4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72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49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9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26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65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48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3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1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7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</TotalTime>
  <Words>0</Words>
  <Application>Microsoft Office PowerPoint</Application>
  <PresentationFormat>사용자 지정</PresentationFormat>
  <Paragraphs>0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5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길벗알앤디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istrator admin</dc:creator>
  <cp:lastModifiedBy>JCom</cp:lastModifiedBy>
  <cp:revision>53</cp:revision>
  <dcterms:created xsi:type="dcterms:W3CDTF">2021-01-14T00:52:41Z</dcterms:created>
  <dcterms:modified xsi:type="dcterms:W3CDTF">2022-04-30T11:05:57Z</dcterms:modified>
</cp:coreProperties>
</file>